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11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10D8ABD-A904-4354-8B42-DC27C0EE2DD9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9803-E657-4237-A9ED-3D881C34C7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8ABD-A904-4354-8B42-DC27C0EE2DD9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9803-E657-4237-A9ED-3D881C34C7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8ABD-A904-4354-8B42-DC27C0EE2DD9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9803-E657-4237-A9ED-3D881C34C7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8ABD-A904-4354-8B42-DC27C0EE2DD9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9803-E657-4237-A9ED-3D881C34C7B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8ABD-A904-4354-8B42-DC27C0EE2DD9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9803-E657-4237-A9ED-3D881C34C7B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8ABD-A904-4354-8B42-DC27C0EE2DD9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9803-E657-4237-A9ED-3D881C34C7B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8ABD-A904-4354-8B42-DC27C0EE2DD9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9803-E657-4237-A9ED-3D881C34C7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8ABD-A904-4354-8B42-DC27C0EE2DD9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9803-E657-4237-A9ED-3D881C34C7B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8ABD-A904-4354-8B42-DC27C0EE2DD9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9803-E657-4237-A9ED-3D881C34C7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8ABD-A904-4354-8B42-DC27C0EE2DD9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9803-E657-4237-A9ED-3D881C34C7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8ABD-A904-4354-8B42-DC27C0EE2DD9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9803-E657-4237-A9ED-3D881C34C7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10D8ABD-A904-4354-8B42-DC27C0EE2DD9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CFC9803-E657-4237-A9ED-3D881C34C7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Haitian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96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8" y="0"/>
            <a:ext cx="9153728" cy="686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369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4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465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695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6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753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8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809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4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232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702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3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363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4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225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345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4"/>
            <a:ext cx="9155645" cy="68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40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77" y="0"/>
            <a:ext cx="92665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537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728"/>
            <a:ext cx="9169147" cy="686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665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86"/>
            <a:ext cx="9232182" cy="686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287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107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56" y="4864"/>
            <a:ext cx="9163455" cy="688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512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0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032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1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957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55" y="0"/>
            <a:ext cx="92601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601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70"/>
            <a:ext cx="9144000" cy="684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59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28"/>
            <a:ext cx="9240602" cy="68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877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237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4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430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4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558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0"/>
            <a:ext cx="91139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358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2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612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</TotalTime>
  <Words>3</Words>
  <Application>Microsoft Office PowerPoint</Application>
  <PresentationFormat>On-screen Show (4:3)</PresentationFormat>
  <Paragraphs>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Couture</vt:lpstr>
      <vt:lpstr>The Haitian Revolution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</cp:revision>
  <dcterms:created xsi:type="dcterms:W3CDTF">2014-01-23T23:08:45Z</dcterms:created>
  <dcterms:modified xsi:type="dcterms:W3CDTF">2014-01-23T23:26:23Z</dcterms:modified>
</cp:coreProperties>
</file>