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0FA8-D6F1-4739-B388-FBB2FB7E97EE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07456-F3B2-4463-A2C2-20E33E1A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Globalization of Environmentalism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 World History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Mr. </a:t>
            </a:r>
            <a:r>
              <a:rPr lang="en-US" smtClean="0">
                <a:solidFill>
                  <a:schemeClr val="bg1"/>
                </a:solidFill>
              </a:rPr>
              <a:t>Somogye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81200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715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 = environmentalism became a global concern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Led to the global “green revolution”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Legislation passed in many countries to limit air pollution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Pushed many businesses in a “green” direction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Fostered research on alternative and renewable resources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Stimulated UN conferences on global warming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Persuaded millions of people to “go green” and alter their way of life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Generated many international agreements addressing issues such as ozone depletion and global warming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2149">
            <a:off x="340466" y="1106513"/>
            <a:ext cx="1905000" cy="1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6728">
            <a:off x="1402047" y="3168887"/>
            <a:ext cx="17763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074">
            <a:off x="304800" y="5029200"/>
            <a:ext cx="1876425" cy="15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572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Major conflict between the Global North and Global South = developing countries often feel that Northern initiatives to address atmospheric pollution and global warming will prevent their industrial development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Global South pushed to limit its emissions to cut down on pollution, but they didn’t create that pollution in the first place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Shouldn’t the industrialized countries accept more responsibility?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52573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FF00"/>
                </a:solidFill>
              </a:rPr>
              <a:t>Results of Global Environmentalism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41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“One world” thinking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 the common plight of humankind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Marked a challenge to modernity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Ideas of sustainability and restraint entered global discussions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22" y="1295400"/>
            <a:ext cx="266455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3152775" cy="23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029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major factors accelerated the impact of humans on the environment in the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Population explosion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ability of humankind to tap the energy potential of fossil fuels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coal, oil, hydroelectricity, natural gas, nuclear power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Unprecedented economic growth as science and technology increased the production of goods and services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235284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1757363" cy="15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502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Growing numbers of the poor and growing consumption of the rich = led to the doubling of cropland and depletion of the world’s forests and grasslands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Numerous species of animals and plants = either endangered or extinct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numbers of other species = ex: cattle, pigs, chickens, rats, dandelions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Massive air pollution in major cities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Thinning of the ozone layer from released CFCs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1139">
            <a:off x="474854" y="1268594"/>
            <a:ext cx="3290888" cy="21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8742">
            <a:off x="304800" y="3733800"/>
            <a:ext cx="3196781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critical environmental transformation = global warming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Caused by two major factors: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burning of fossil fuels = emit heat-trapping greenhouse gases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Loss of trees = would otherwise remove carbon dioxide from the air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6925">
            <a:off x="5562600" y="1295400"/>
            <a:ext cx="2292239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194">
            <a:off x="6223691" y="3583302"/>
            <a:ext cx="2326264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Concerns with global warming: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Melting glaciers and polar ice caps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Rising sea levels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Thawing permafrost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Extreme hurricanes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Further species extinction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2905125" cy="26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9601">
            <a:off x="381000" y="3733800"/>
            <a:ext cx="345399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wave of environmentalism = in the 1800s in the wake of the industrial revolution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Expressed a need for “scientific management” of nature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“Wilderness idea” = aimed to preserve untouched areas from human disruption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Creation of many U.S. national parks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mass following or large global response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930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510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Yellowstone National Park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 Wyoming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Established in 1872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wave of environmentalism = in the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half of the 1900s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Began with the publication in 1962 of Rachel Carson’s </a:t>
            </a:r>
            <a:r>
              <a:rPr lang="en-US" i="1" dirty="0" smtClean="0">
                <a:solidFill>
                  <a:schemeClr val="bg1"/>
                </a:solidFill>
              </a:rPr>
              <a:t>Silent Spring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Exposed the chemical contamination of the environment that threatened both human health and the survival of many species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Generated an enormous response and launched the environmental movement in the U.S.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1914">
            <a:off x="346712" y="1224480"/>
            <a:ext cx="339766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080">
            <a:off x="1898322" y="4188053"/>
            <a:ext cx="2343150" cy="22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572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environmental movement spread to other parts of the West as well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Club of Rome = a global think tank headquartered in Europe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Germany = emergence of the Green Party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Major concerns of Western environmentalists = pollution, wilderness issues, and opposition to development in untouched areas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2543602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50874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and Global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1970s-1980s = environmental movements began in the Global South as well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514600"/>
          <a:ext cx="8839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596"/>
                <a:gridCol w="4771604"/>
              </a:tblGrid>
              <a:tr h="273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Environmentalism in the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Environmentalism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in t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he Global South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movement; many large national 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locally based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Involved affluent</a:t>
                      </a:r>
                      <a:r>
                        <a:rPr lang="en-US" baseline="0" dirty="0" smtClean="0"/>
                        <a:t> members of the middle-class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Involved</a:t>
                      </a:r>
                      <a:r>
                        <a:rPr lang="en-US" baseline="0" dirty="0" smtClean="0"/>
                        <a:t> poor people</a:t>
                      </a:r>
                      <a:endParaRPr lang="en-US" dirty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Engaged in political lobbying and corporate strategies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Environmental movements often overlap with other movements for political and</a:t>
                      </a:r>
                      <a:r>
                        <a:rPr lang="en-US" baseline="0" dirty="0" smtClean="0"/>
                        <a:t> social reform</a:t>
                      </a:r>
                      <a:endParaRPr lang="en-US" dirty="0" smtClean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More concerned with the rights of nature and wilderness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concerned with issues of: food</a:t>
                      </a:r>
                      <a:r>
                        <a:rPr lang="en-US" baseline="0" dirty="0" smtClean="0"/>
                        <a:t> security, health, and basic survival</a:t>
                      </a:r>
                      <a:endParaRPr lang="en-US" dirty="0" smtClean="0"/>
                    </a:p>
                  </a:txBody>
                  <a:tcPr/>
                </a:tc>
              </a:tr>
              <a:tr h="273473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nonviolent</a:t>
                      </a:r>
                      <a:r>
                        <a:rPr lang="en-US" baseline="0" dirty="0" smtClean="0"/>
                        <a:t> 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Movements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occasionally become violent 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guerrilla warfare actions by “green armies”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0180A"/>
      </a:dk1>
      <a:lt1>
        <a:sysClr val="window" lastClr="FFFFFF"/>
      </a:lt1>
      <a:dk2>
        <a:srgbClr val="775F55"/>
      </a:dk2>
      <a:lt2>
        <a:srgbClr val="20180A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638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Globalization of Environmentalism</vt:lpstr>
      <vt:lpstr>Environmental Changes</vt:lpstr>
      <vt:lpstr>Environmental Changes</vt:lpstr>
      <vt:lpstr>Environmental Changes</vt:lpstr>
      <vt:lpstr>Environmental Changes</vt:lpstr>
      <vt:lpstr>Green and Global</vt:lpstr>
      <vt:lpstr>Green and Global</vt:lpstr>
      <vt:lpstr>Green and Global</vt:lpstr>
      <vt:lpstr>Green and Global</vt:lpstr>
      <vt:lpstr>Green and Global</vt:lpstr>
      <vt:lpstr>Green and Global</vt:lpstr>
      <vt:lpstr>Results of Global Environmentalism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Globalization of Environmentalism</dc:title>
  <dc:creator>GSCS</dc:creator>
  <cp:lastModifiedBy>Matt</cp:lastModifiedBy>
  <cp:revision>18</cp:revision>
  <dcterms:created xsi:type="dcterms:W3CDTF">2012-05-04T12:52:06Z</dcterms:created>
  <dcterms:modified xsi:type="dcterms:W3CDTF">2014-04-06T22:22:28Z</dcterms:modified>
</cp:coreProperties>
</file>