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206E-9651-449A-85E6-F53F21D6FCEB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A53E7-2B2F-4321-9252-8AB832D46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A53E7-2B2F-4321-9252-8AB832D465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0074ADB-952C-420A-89A0-F9426AFEDAF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64A52-2632-46B5-A5D4-0B814BD87A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6868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AP World History</a:t>
            </a:r>
          </a:p>
          <a:p>
            <a:pPr algn="ctr"/>
            <a:r>
              <a:rPr lang="en-US" dirty="0" smtClean="0"/>
              <a:t>Mr. </a:t>
            </a:r>
            <a:r>
              <a:rPr lang="en-US" smtClean="0"/>
              <a:t>somogye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Religion and Global Modernity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Resistance and Renewal in the World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410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Various expressions of Islamic renewal: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their personal lives, many people = became more religiously observant, attended mosque, prayed regularly, fasted, etc.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women = adopted modest Islamic dress and the veil voluntarily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governments = sought to anchor themselves in Islamic rhetoric and practice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Creation of Muslim organizations that operated to provide social services that the state offered inadequately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Islamic activists = took leadership roles in unions and professional organizations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Another expression of Islamic renewal = sought the violent overthrow of what they saw as “compromised” regimes in the Muslim world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0619">
            <a:off x="6108079" y="311117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6056">
            <a:off x="5410200" y="1447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1162">
            <a:off x="5638800" y="464820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648200" y="2133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5400" y="37338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53000" y="601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Violent Muslim Fundamentalists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527048"/>
            <a:ext cx="4690872" cy="49499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Egyptian Islamic Jihad = assassinated President Anwar Sadat (1981) because of his breakdown on Islamic </a:t>
            </a:r>
            <a:r>
              <a:rPr lang="en-US" u="sng" dirty="0" smtClean="0"/>
              <a:t>and</a:t>
            </a:r>
            <a:r>
              <a:rPr lang="en-US" dirty="0" smtClean="0"/>
              <a:t> Islamic opposition groups</a:t>
            </a:r>
          </a:p>
          <a:p>
            <a:r>
              <a:rPr lang="en-US" dirty="0" smtClean="0"/>
              <a:t>Radical Islamic groups in Mecca = sought the overthrow of the Saudi government because of its modernity, relationship with the West, and un-Islamic lifestyle</a:t>
            </a:r>
          </a:p>
          <a:p>
            <a:r>
              <a:rPr lang="en-US" dirty="0" smtClean="0"/>
              <a:t>Hamas in Palestine &amp; Hezbollah in Lebanon = target Israel because they believe its existence is illegitimate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5038">
            <a:off x="416775" y="2918391"/>
            <a:ext cx="2164465" cy="174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72440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2854">
            <a:off x="1219200" y="1447800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endCxn id="5124" idx="3"/>
          </p:cNvCxnSpPr>
          <p:nvPr/>
        </p:nvCxnSpPr>
        <p:spPr>
          <a:xfrm flipH="1">
            <a:off x="3891983" y="1828800"/>
            <a:ext cx="603817" cy="376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90800" y="2362200"/>
            <a:ext cx="1905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Violent Muslim Fundamentalists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648200" cy="48036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Al-Qaeda = created by Osama bin Laden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Grew more radical when his homeland (Saudi Arabia) allowed the stationing of “infidel” U.S. troops in Islam’s holy land during and after the first American war against Iraq in 1991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Mid-1990s = he found a safe haven in Taliban-ruled Afghanistan</a:t>
            </a:r>
          </a:p>
          <a:p>
            <a:r>
              <a:rPr lang="en-US" dirty="0" smtClean="0"/>
              <a:t>Great enemies of al-Qaeda = not Christianity itself or even Western civilization, but: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Irreligious Western-style modernity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U.S. imperialism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 American-led economic globalization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2709061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319447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Religion and Global Modernity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Despite modernity and science, religion has played a powerful role in the last century</a:t>
            </a:r>
          </a:p>
          <a:p>
            <a:r>
              <a:rPr lang="en-US" dirty="0" smtClean="0"/>
              <a:t>4 major religious trends: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Further spread of major world religions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Resurgence of religions in new forms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Opposition of religions to elements of a secular and global modernity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Religions’ political role as a source of community identity and conflict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Global Modernity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233672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Examples of the further spread of religions: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Buddhist ideas like meditation and yoga became very popular in the West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Christianity spread widely in: non-Muslim Africa, South Korea, parts of India, and China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Millions of migrants from the Islamic world planted their religion solidly in the West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7732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86200"/>
            <a:ext cx="2362200" cy="22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Fundamentalism on a Global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4953000" cy="5026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Fundamentalism = one type of religious response to the modernizing and globalizing world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Strict religious devotion that is defensive, assertive, and exclusive</a:t>
            </a:r>
          </a:p>
          <a:p>
            <a:r>
              <a:rPr lang="en-US" dirty="0" smtClean="0"/>
              <a:t>Fundamentalism emerged because many religions felt threatened by features of the modern world: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Scientific and secular focus of modernity challenged the core beliefs of supernatural religion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Social upheavals connected with globalization = upset the traditional class, family, and gender relationships  valued by many religions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Nation-states (often associated with certain religions) = undermined by the global economy and influence of “alien” cultures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133600"/>
            <a:ext cx="327235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Fundamentalism on a Global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527048"/>
            <a:ext cx="4309872" cy="4572000"/>
          </a:xfrm>
        </p:spPr>
        <p:txBody>
          <a:bodyPr/>
          <a:lstStyle/>
          <a:p>
            <a:r>
              <a:rPr lang="en-US" dirty="0" smtClean="0"/>
              <a:t>Tactics used by fundamentalists to communicate their message: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Educational and propaganda efforts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Political mobilization of their followers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Social welfare programs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Sometimes violence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terrorism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9899"/>
          <a:stretch>
            <a:fillRect/>
          </a:stretch>
        </p:blipFill>
        <p:spPr bwMode="auto">
          <a:xfrm>
            <a:off x="609600" y="1981200"/>
            <a:ext cx="3480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Fundamentalists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4949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Outraged with: “scientific” and critical approaches to the Bible, Darwinian evolution, and liberal versions of Christianity</a:t>
            </a:r>
          </a:p>
          <a:p>
            <a:r>
              <a:rPr lang="en-US" dirty="0" smtClean="0"/>
              <a:t>Wanted to get back to the “fundamentals” of Christianity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Literal truthfulness of the scriptures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Belief in the virgin birth and physical resurrection of Jesus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Belief in miracles</a:t>
            </a:r>
          </a:p>
          <a:p>
            <a:r>
              <a:rPr lang="en-US" dirty="0" smtClean="0"/>
              <a:t>Came to oppose: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Political liberalism and “big government”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sexual revolution of the 1960s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Rights for the LGBT community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Abortion rights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190875" cy="445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 Fundamentalists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527048"/>
            <a:ext cx="4614672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Known as the </a:t>
            </a:r>
            <a:r>
              <a:rPr lang="en-US" dirty="0" err="1" smtClean="0"/>
              <a:t>Hindutva</a:t>
            </a:r>
            <a:r>
              <a:rPr lang="en-US" dirty="0" smtClean="0"/>
              <a:t> movement = Hindu nationalism</a:t>
            </a:r>
          </a:p>
          <a:p>
            <a:r>
              <a:rPr lang="en-US" dirty="0" smtClean="0"/>
              <a:t>Believed India was, and had always been, a Hindu land</a:t>
            </a:r>
          </a:p>
          <a:p>
            <a:r>
              <a:rPr lang="en-US" dirty="0" smtClean="0"/>
              <a:t>Goal for India = to make it a purely Hindu nation again with a Hindu-based government</a:t>
            </a:r>
          </a:p>
          <a:p>
            <a:r>
              <a:rPr lang="en-US" dirty="0" smtClean="0"/>
              <a:t>Opposed the existence of other religions, beliefs, etc. in India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Christians, Muslims, Sikhs, Secularists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43524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962400"/>
            <a:ext cx="2362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Resistance and Renewal in the World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43400" cy="49499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Disappointments within the Muslim world that fueled Islamic renewal: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“Western” and secular policies not successful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created overcrowded cities with few services, widespread unemployment, pervasive corruption, slow economic growth, and a widening gap between the rich and poor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Issues with the West that fueled Islamic renewal: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foreign presence still existed in the Muslim world even after decolonization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example: the creation of Israel in 1948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Increasing presence of Western culture that was offensive  Barbie dolls, alcohol, scantily clad women, American movies, secular schools, etc.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1666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91000"/>
            <a:ext cx="3305175" cy="207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3581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Soldiers in Iran disposing of illegal alcohol</a:t>
            </a:r>
            <a:endParaRPr lang="en-US" sz="1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Resistance and Renewal in the World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527048"/>
            <a:ext cx="3852672" cy="4797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Argument = the departure from Islamic principles had led the Islamic world into decline and subordination to the West</a:t>
            </a:r>
          </a:p>
          <a:p>
            <a:r>
              <a:rPr lang="en-US" dirty="0" smtClean="0"/>
              <a:t>Goal = to return to the “straight path of Islam” and use the Quran and </a:t>
            </a:r>
            <a:r>
              <a:rPr lang="en-US" i="1" dirty="0" smtClean="0"/>
              <a:t>sharia</a:t>
            </a:r>
            <a:r>
              <a:rPr lang="en-US" dirty="0" smtClean="0"/>
              <a:t> (Islamic law) as a guide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2989921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038600"/>
            <a:ext cx="313131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</TotalTime>
  <Words>820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Religion and Global Modernity</vt:lpstr>
      <vt:lpstr>Religion and Global Modernity</vt:lpstr>
      <vt:lpstr>Religion and Global Modernity</vt:lpstr>
      <vt:lpstr>Fundamentalism on a Global Scale</vt:lpstr>
      <vt:lpstr>Fundamentalism on a Global Scale</vt:lpstr>
      <vt:lpstr>Christian Fundamentalists in the U.S.</vt:lpstr>
      <vt:lpstr>Hindu Fundamentalists in India</vt:lpstr>
      <vt:lpstr>Resistance and Renewal in the World of Islam</vt:lpstr>
      <vt:lpstr>Resistance and Renewal in the World of Islam</vt:lpstr>
      <vt:lpstr>Resistance and Renewal in the World of Islam</vt:lpstr>
      <vt:lpstr>Examples of Violent Muslim Fundamentalists</vt:lpstr>
      <vt:lpstr>Examples of Violent Muslim Fundamentalists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and Global Modernity</dc:title>
  <dc:creator>GSCS</dc:creator>
  <cp:lastModifiedBy>Matt</cp:lastModifiedBy>
  <cp:revision>20</cp:revision>
  <dcterms:created xsi:type="dcterms:W3CDTF">2012-05-03T12:59:52Z</dcterms:created>
  <dcterms:modified xsi:type="dcterms:W3CDTF">2014-04-06T22:21:29Z</dcterms:modified>
</cp:coreProperties>
</file>